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59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18"/>
  </p:normalViewPr>
  <p:slideViewPr>
    <p:cSldViewPr snapToGrid="0" snapToObjects="1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168A2D-E59D-4C4A-A978-57932A6EB4F7}" type="datetimeFigureOut">
              <a:rPr kumimoji="1" lang="zh-CN" altLang="en-US" smtClean="0"/>
              <a:t>2022/8/2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331AC0-957C-D646-AEBA-532B0D88773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76374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331AC0-957C-D646-AEBA-532B0D887734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23145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8/2/22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973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8/2/22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42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8/2/22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602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8/2/22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856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8/2/22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947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8/2/22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299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8/2/22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643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8/2/22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822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8/2/22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432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8/2/22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269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8/2/22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031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8/2/22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123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800" b="0" i="0" kern="1200" cap="none" spc="13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 spc="9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 spc="9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 spc="9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9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9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E4165CA-2930-4841-AFB7-DD41E95F2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视频 3">
            <a:extLst>
              <a:ext uri="{FF2B5EF4-FFF2-40B4-BE49-F238E27FC236}">
                <a16:creationId xmlns:a16="http://schemas.microsoft.com/office/drawing/2014/main" id="{EDF23CC1-303F-94E7-61E0-0004D42AB4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-1" b="-1"/>
          <a:stretch/>
        </p:blipFill>
        <p:spPr>
          <a:xfrm>
            <a:off x="-7662" y="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3A19439-95A7-4D53-B166-072A2A397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rgbClr val="000000">
                  <a:alpha val="23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62013EC-CF7F-3546-B6C2-58F72D4768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503" y="599090"/>
            <a:ext cx="8660524" cy="1140355"/>
          </a:xfrm>
        </p:spPr>
        <p:txBody>
          <a:bodyPr>
            <a:normAutofit/>
          </a:bodyPr>
          <a:lstStyle/>
          <a:p>
            <a:r>
              <a:rPr kumimoji="1" lang="en-US" altLang="zh-CN" sz="5400" dirty="0">
                <a:solidFill>
                  <a:srgbClr val="FFFFFF"/>
                </a:solidFill>
              </a:rPr>
              <a:t>QR Code Generator</a:t>
            </a:r>
            <a:endParaRPr kumimoji="1" lang="zh-CN" altLang="en-US" sz="5400" dirty="0">
              <a:solidFill>
                <a:srgbClr val="FFFFFF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62E4DB5-906C-5848-9100-ADA9842C56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9338" y="1526268"/>
            <a:ext cx="9144000" cy="614148"/>
          </a:xfrm>
        </p:spPr>
        <p:txBody>
          <a:bodyPr>
            <a:normAutofit/>
          </a:bodyPr>
          <a:lstStyle/>
          <a:p>
            <a:r>
              <a:rPr kumimoji="1" lang="en-US" altLang="zh-CN" sz="2000" dirty="0">
                <a:solidFill>
                  <a:srgbClr val="FFFFFF"/>
                </a:solidFill>
              </a:rPr>
              <a:t>Shu xu, </a:t>
            </a:r>
            <a:r>
              <a:rPr kumimoji="1" lang="en-US" altLang="zh-CN" sz="2000" dirty="0" err="1">
                <a:solidFill>
                  <a:srgbClr val="FFFFFF"/>
                </a:solidFill>
              </a:rPr>
              <a:t>Yukun</a:t>
            </a:r>
            <a:r>
              <a:rPr kumimoji="1" lang="en-US" altLang="zh-CN" sz="2000" dirty="0">
                <a:solidFill>
                  <a:srgbClr val="FFFFFF"/>
                </a:solidFill>
              </a:rPr>
              <a:t> </a:t>
            </a:r>
            <a:r>
              <a:rPr kumimoji="1" lang="en-US" altLang="zh-CN" sz="2000" dirty="0" err="1">
                <a:solidFill>
                  <a:srgbClr val="FFFFFF"/>
                </a:solidFill>
              </a:rPr>
              <a:t>zhou</a:t>
            </a:r>
            <a:endParaRPr kumimoji="1" lang="zh-CN" alt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860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015BD7-193E-8343-A94E-0B4D19BA5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Introduction to QR code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FE9778-601E-3044-A9E5-ACBC9C821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invented by? when? for what?</a:t>
            </a:r>
          </a:p>
          <a:p>
            <a:r>
              <a:rPr kumimoji="1" lang="en-US" altLang="zh-CN" dirty="0"/>
              <a:t>how to store information? bar code?</a:t>
            </a:r>
          </a:p>
          <a:p>
            <a:r>
              <a:rPr kumimoji="1" lang="en-US" altLang="zh-CN" dirty="0"/>
              <a:t>how are they used in today’s economy?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2942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1C9F1F-3C4D-D443-A453-64DC9C09B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Project Introduction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F2BF79-BC17-0B46-AC34-BACC4362F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QR code specification</a:t>
            </a:r>
          </a:p>
          <a:p>
            <a:r>
              <a:rPr kumimoji="1" lang="en-US" altLang="zh-CN" dirty="0"/>
              <a:t>what kind of work should be done?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2785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5B0E87-5020-484B-894A-30F6C88FA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Code Walk???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76DF4A-F2BC-2D4D-A4E8-08EA14C64A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project structure</a:t>
            </a:r>
          </a:p>
          <a:p>
            <a:r>
              <a:rPr kumimoji="1" lang="en-US" altLang="zh-CN" dirty="0"/>
              <a:t>class, methods, front end, back end…</a:t>
            </a:r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91194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815E1B-950B-6B4A-B77C-9E41A7C99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Demo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D46147-D0AF-C445-ADF6-A2982790BA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3148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F78D25-DBC6-E2E7-4F85-2677EC686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Extension / Application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D68A26-FB68-951A-4934-F35BD7DCB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07010685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AnalogousFromDarkSeedLeftStep">
      <a:dk1>
        <a:srgbClr val="000000"/>
      </a:dk1>
      <a:lt1>
        <a:srgbClr val="FFFFFF"/>
      </a:lt1>
      <a:dk2>
        <a:srgbClr val="321C1C"/>
      </a:dk2>
      <a:lt2>
        <a:srgbClr val="F0F2F3"/>
      </a:lt2>
      <a:accent1>
        <a:srgbClr val="E76F29"/>
      </a:accent1>
      <a:accent2>
        <a:srgbClr val="D51720"/>
      </a:accent2>
      <a:accent3>
        <a:srgbClr val="E72981"/>
      </a:accent3>
      <a:accent4>
        <a:srgbClr val="D517BE"/>
      </a:accent4>
      <a:accent5>
        <a:srgbClr val="AE29E7"/>
      </a:accent5>
      <a:accent6>
        <a:srgbClr val="5825D7"/>
      </a:accent6>
      <a:hlink>
        <a:srgbClr val="AE3FBF"/>
      </a:hlink>
      <a:folHlink>
        <a:srgbClr val="7F7F7F"/>
      </a:folHlink>
    </a:clrScheme>
    <a:fontScheme name="Walbaum Light Univers Light">
      <a:majorFont>
        <a:latin typeface="Microsoft YaHei"/>
        <a:ea typeface=""/>
        <a:cs typeface=""/>
      </a:majorFont>
      <a:minorFont>
        <a:latin typeface="Microsoft YaHe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69</Words>
  <Application>Microsoft Macintosh PowerPoint</Application>
  <PresentationFormat>宽屏</PresentationFormat>
  <Paragraphs>15</Paragraphs>
  <Slides>6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等线</vt:lpstr>
      <vt:lpstr>Microsoft YaHei</vt:lpstr>
      <vt:lpstr>Microsoft YaHei Light</vt:lpstr>
      <vt:lpstr>Arial</vt:lpstr>
      <vt:lpstr>AngleLinesVTI</vt:lpstr>
      <vt:lpstr>QR Code Generator</vt:lpstr>
      <vt:lpstr>Introduction to QR code</vt:lpstr>
      <vt:lpstr>Project Introduction</vt:lpstr>
      <vt:lpstr>Code Walk???</vt:lpstr>
      <vt:lpstr>Demo</vt:lpstr>
      <vt:lpstr>Extension / Application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QR Code Generator</dc:title>
  <dc:creator>office</dc:creator>
  <cp:lastModifiedBy>Z8246</cp:lastModifiedBy>
  <cp:revision>2</cp:revision>
  <dcterms:created xsi:type="dcterms:W3CDTF">2022-07-15T01:36:07Z</dcterms:created>
  <dcterms:modified xsi:type="dcterms:W3CDTF">2022-08-02T21:59:52Z</dcterms:modified>
</cp:coreProperties>
</file>

<file path=docProps/thumbnail.jpeg>
</file>